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hooks are hook_update_N() and hook_post_update_NAME().
- Note the has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override all these options.
- But, setting them high would cause problems on your web server.
- Think about how long a page request should take in you web server.
2-5 seconds MAX!
- The more resources you give to these services,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2024-10-18T20:40:58Z</dcterms:created>
  <dcterms:modified xsi:type="dcterms:W3CDTF">2024-10-18T20:40:58Z</dcterms:modified>
</cp:coreProperties>
</file>